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62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344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657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103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6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596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111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68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627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0492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7225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28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475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9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0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1959730" y="812800"/>
            <a:ext cx="521027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Mouse 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soluble 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TIE2-Fc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Chimera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(CHO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2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SFC-033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SFC-034))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286000" y="544522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de-DE" sz="1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sTIE-2/Fc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Chimera produced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loaded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SDS-polyacrylamide gel under reducing conditions and stained with Coomassie blue. 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7" y="1700808"/>
            <a:ext cx="1465097" cy="3556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102057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</cp:revision>
  <dcterms:created xsi:type="dcterms:W3CDTF">2012-05-04T09:40:55Z</dcterms:created>
  <dcterms:modified xsi:type="dcterms:W3CDTF">2015-03-20T11:11:27Z</dcterms:modified>
</cp:coreProperties>
</file>